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51" r:id="rId1"/>
  </p:sldMasterIdLst>
  <p:notesMasterIdLst>
    <p:notesMasterId r:id="rId19"/>
  </p:notesMasterIdLst>
  <p:sldIdLst>
    <p:sldId id="307" r:id="rId2"/>
    <p:sldId id="328" r:id="rId3"/>
    <p:sldId id="308" r:id="rId4"/>
    <p:sldId id="300" r:id="rId5"/>
    <p:sldId id="333" r:id="rId6"/>
    <p:sldId id="334" r:id="rId7"/>
    <p:sldId id="285" r:id="rId8"/>
    <p:sldId id="302" r:id="rId9"/>
    <p:sldId id="335" r:id="rId10"/>
    <p:sldId id="336" r:id="rId11"/>
    <p:sldId id="338" r:id="rId12"/>
    <p:sldId id="337" r:id="rId13"/>
    <p:sldId id="339" r:id="rId14"/>
    <p:sldId id="340" r:id="rId15"/>
    <p:sldId id="341" r:id="rId16"/>
    <p:sldId id="316" r:id="rId17"/>
    <p:sldId id="28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F089E4-D0F8-4010-8107-84AC46D2135F}" name="Muharrem Demirdis" initials="MD" userId="Muharrem Demirdi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CF4"/>
    <a:srgbClr val="D2DEEF"/>
    <a:srgbClr val="3E2FCB"/>
    <a:srgbClr val="3E1DE3"/>
    <a:srgbClr val="EAEFF7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8CD68-9E6F-4FAE-9B8E-52CAD3813DE4}" v="11" dt="2022-08-24T08:57:19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0" autoAdjust="0"/>
    <p:restoredTop sz="92609" autoAdjust="0"/>
  </p:normalViewPr>
  <p:slideViewPr>
    <p:cSldViewPr snapToGrid="0">
      <p:cViewPr varScale="1">
        <p:scale>
          <a:sx n="62" d="100"/>
          <a:sy n="62" d="100"/>
        </p:scale>
        <p:origin x="96" y="1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rrem Demirdis" userId="7d2957a0-b0b5-49a9-ba9b-945e949d78cb" providerId="ADAL" clId="{CAB8CD68-9E6F-4FAE-9B8E-52CAD3813DE4}"/>
    <pc:docChg chg="undo custSel addSld delSld modSld sldOrd">
      <pc:chgData name="Muharrem Demirdis" userId="7d2957a0-b0b5-49a9-ba9b-945e949d78cb" providerId="ADAL" clId="{CAB8CD68-9E6F-4FAE-9B8E-52CAD3813DE4}" dt="2022-08-24T09:06:38.494" v="3660" actId="207"/>
      <pc:docMkLst>
        <pc:docMk/>
      </pc:docMkLst>
      <pc:sldChg chg="addSp delSp modSp mod">
        <pc:chgData name="Muharrem Demirdis" userId="7d2957a0-b0b5-49a9-ba9b-945e949d78cb" providerId="ADAL" clId="{CAB8CD68-9E6F-4FAE-9B8E-52CAD3813DE4}" dt="2022-08-24T07:45:42.025" v="1858" actId="20577"/>
        <pc:sldMkLst>
          <pc:docMk/>
          <pc:sldMk cId="3098202290" sldId="284"/>
        </pc:sldMkLst>
        <pc:spChg chg="mod">
          <ac:chgData name="Muharrem Demirdis" userId="7d2957a0-b0b5-49a9-ba9b-945e949d78cb" providerId="ADAL" clId="{CAB8CD68-9E6F-4FAE-9B8E-52CAD3813DE4}" dt="2022-08-24T07:45:42.025" v="1858" actId="20577"/>
          <ac:spMkLst>
            <pc:docMk/>
            <pc:sldMk cId="3098202290" sldId="284"/>
            <ac:spMk id="2" creationId="{00000000-0000-0000-0000-000000000000}"/>
          </ac:spMkLst>
        </pc:spChg>
        <pc:spChg chg="add del">
          <ac:chgData name="Muharrem Demirdis" userId="7d2957a0-b0b5-49a9-ba9b-945e949d78cb" providerId="ADAL" clId="{CAB8CD68-9E6F-4FAE-9B8E-52CAD3813DE4}" dt="2022-08-24T07:35:49.429" v="1830" actId="22"/>
          <ac:spMkLst>
            <pc:docMk/>
            <pc:sldMk cId="3098202290" sldId="284"/>
            <ac:spMk id="5" creationId="{812C68E1-008F-4B7D-A269-257758D6E804}"/>
          </ac:spMkLst>
        </pc:spChg>
        <pc:spChg chg="add del mod">
          <ac:chgData name="Muharrem Demirdis" userId="7d2957a0-b0b5-49a9-ba9b-945e949d78cb" providerId="ADAL" clId="{CAB8CD68-9E6F-4FAE-9B8E-52CAD3813DE4}" dt="2022-08-24T07:36:07.907" v="1836"/>
          <ac:spMkLst>
            <pc:docMk/>
            <pc:sldMk cId="3098202290" sldId="284"/>
            <ac:spMk id="7" creationId="{A6D3DCDA-6C32-48FA-A351-7D3002F1CB5B}"/>
          </ac:spMkLst>
        </pc:spChg>
      </pc:sldChg>
      <pc:sldChg chg="modSp mod">
        <pc:chgData name="Muharrem Demirdis" userId="7d2957a0-b0b5-49a9-ba9b-945e949d78cb" providerId="ADAL" clId="{CAB8CD68-9E6F-4FAE-9B8E-52CAD3813DE4}" dt="2022-08-24T08:32:15.286" v="2399" actId="20577"/>
        <pc:sldMkLst>
          <pc:docMk/>
          <pc:sldMk cId="2821792186" sldId="285"/>
        </pc:sldMkLst>
        <pc:spChg chg="mod">
          <ac:chgData name="Muharrem Demirdis" userId="7d2957a0-b0b5-49a9-ba9b-945e949d78cb" providerId="ADAL" clId="{CAB8CD68-9E6F-4FAE-9B8E-52CAD3813DE4}" dt="2022-08-24T08:32:15.286" v="2399" actId="20577"/>
          <ac:spMkLst>
            <pc:docMk/>
            <pc:sldMk cId="2821792186" sldId="285"/>
            <ac:spMk id="4" creationId="{00000000-0000-0000-0000-000000000000}"/>
          </ac:spMkLst>
        </pc:spChg>
        <pc:spChg chg="mod">
          <ac:chgData name="Muharrem Demirdis" userId="7d2957a0-b0b5-49a9-ba9b-945e949d78cb" providerId="ADAL" clId="{CAB8CD68-9E6F-4FAE-9B8E-52CAD3813DE4}" dt="2022-08-24T08:15:58.749" v="2358" actId="20577"/>
          <ac:spMkLst>
            <pc:docMk/>
            <pc:sldMk cId="2821792186" sldId="285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8:44:56.144" v="3254" actId="20577"/>
        <pc:sldMkLst>
          <pc:docMk/>
          <pc:sldMk cId="74133050" sldId="288"/>
        </pc:sldMkLst>
        <pc:spChg chg="mod">
          <ac:chgData name="Muharrem Demirdis" userId="7d2957a0-b0b5-49a9-ba9b-945e949d78cb" providerId="ADAL" clId="{CAB8CD68-9E6F-4FAE-9B8E-52CAD3813DE4}" dt="2022-08-24T08:44:56.144" v="3254" actId="20577"/>
          <ac:spMkLst>
            <pc:docMk/>
            <pc:sldMk cId="74133050" sldId="288"/>
            <ac:spMk id="6" creationId="{00000000-0000-0000-0000-000000000000}"/>
          </ac:spMkLst>
        </pc:spChg>
      </pc:sldChg>
      <pc:sldChg chg="addSp delSp del">
        <pc:chgData name="Muharrem Demirdis" userId="7d2957a0-b0b5-49a9-ba9b-945e949d78cb" providerId="ADAL" clId="{CAB8CD68-9E6F-4FAE-9B8E-52CAD3813DE4}" dt="2022-08-23T20:41:22.857" v="21" actId="47"/>
        <pc:sldMkLst>
          <pc:docMk/>
          <pc:sldMk cId="1486755730" sldId="294"/>
        </pc:sldMkLst>
        <pc:picChg chg="add del">
          <ac:chgData name="Muharrem Demirdis" userId="7d2957a0-b0b5-49a9-ba9b-945e949d78cb" providerId="ADAL" clId="{CAB8CD68-9E6F-4FAE-9B8E-52CAD3813DE4}" dt="2022-08-23T20:40:15.808" v="5"/>
          <ac:picMkLst>
            <pc:docMk/>
            <pc:sldMk cId="1486755730" sldId="294"/>
            <ac:picMk id="2" creationId="{B1D7F240-2450-4008-964F-8DF1DB425B23}"/>
          </ac:picMkLst>
        </pc:picChg>
      </pc:sldChg>
      <pc:sldChg chg="modSp mod">
        <pc:chgData name="Muharrem Demirdis" userId="7d2957a0-b0b5-49a9-ba9b-945e949d78cb" providerId="ADAL" clId="{CAB8CD68-9E6F-4FAE-9B8E-52CAD3813DE4}" dt="2022-08-24T09:06:06.118" v="3658" actId="207"/>
        <pc:sldMkLst>
          <pc:docMk/>
          <pc:sldMk cId="3226269084" sldId="300"/>
        </pc:sldMkLst>
        <pc:spChg chg="mod">
          <ac:chgData name="Muharrem Demirdis" userId="7d2957a0-b0b5-49a9-ba9b-945e949d78cb" providerId="ADAL" clId="{CAB8CD68-9E6F-4FAE-9B8E-52CAD3813DE4}" dt="2022-08-24T09:06:06.118" v="3658" actId="207"/>
          <ac:spMkLst>
            <pc:docMk/>
            <pc:sldMk cId="3226269084" sldId="300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8:15:32.952" v="2356" actId="20577"/>
        <pc:sldMkLst>
          <pc:docMk/>
          <pc:sldMk cId="692360470" sldId="302"/>
        </pc:sldMkLst>
        <pc:spChg chg="mod">
          <ac:chgData name="Muharrem Demirdis" userId="7d2957a0-b0b5-49a9-ba9b-945e949d78cb" providerId="ADAL" clId="{CAB8CD68-9E6F-4FAE-9B8E-52CAD3813DE4}" dt="2022-08-24T08:15:32.952" v="2356" actId="20577"/>
          <ac:spMkLst>
            <pc:docMk/>
            <pc:sldMk cId="692360470" sldId="302"/>
            <ac:spMk id="4" creationId="{00000000-0000-0000-0000-000000000000}"/>
          </ac:spMkLst>
        </pc:spChg>
        <pc:spChg chg="mod">
          <ac:chgData name="Muharrem Demirdis" userId="7d2957a0-b0b5-49a9-ba9b-945e949d78cb" providerId="ADAL" clId="{CAB8CD68-9E6F-4FAE-9B8E-52CAD3813DE4}" dt="2022-08-24T08:10:02.311" v="2070" actId="20577"/>
          <ac:spMkLst>
            <pc:docMk/>
            <pc:sldMk cId="692360470" sldId="302"/>
            <ac:spMk id="6" creationId="{00000000-0000-0000-0000-000000000000}"/>
          </ac:spMkLst>
        </pc:spChg>
      </pc:sldChg>
      <pc:sldChg chg="addSp modSp mod">
        <pc:chgData name="Muharrem Demirdis" userId="7d2957a0-b0b5-49a9-ba9b-945e949d78cb" providerId="ADAL" clId="{CAB8CD68-9E6F-4FAE-9B8E-52CAD3813DE4}" dt="2022-08-24T09:03:24.235" v="3632" actId="207"/>
        <pc:sldMkLst>
          <pc:docMk/>
          <pc:sldMk cId="1058852770" sldId="305"/>
        </pc:sldMkLst>
        <pc:spChg chg="add">
          <ac:chgData name="Muharrem Demirdis" userId="7d2957a0-b0b5-49a9-ba9b-945e949d78cb" providerId="ADAL" clId="{CAB8CD68-9E6F-4FAE-9B8E-52CAD3813DE4}" dt="2022-08-24T08:49:47.432" v="3423"/>
          <ac:spMkLst>
            <pc:docMk/>
            <pc:sldMk cId="1058852770" sldId="305"/>
            <ac:spMk id="2" creationId="{0FBE8E7B-5E32-4528-9715-BA3E515BF95A}"/>
          </ac:spMkLst>
        </pc:spChg>
        <pc:spChg chg="mod">
          <ac:chgData name="Muharrem Demirdis" userId="7d2957a0-b0b5-49a9-ba9b-945e949d78cb" providerId="ADAL" clId="{CAB8CD68-9E6F-4FAE-9B8E-52CAD3813DE4}" dt="2022-08-24T09:03:24.235" v="3632" actId="207"/>
          <ac:spMkLst>
            <pc:docMk/>
            <pc:sldMk cId="1058852770" sldId="305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7:29:26.722" v="1802" actId="20577"/>
        <pc:sldMkLst>
          <pc:docMk/>
          <pc:sldMk cId="1076597269" sldId="307"/>
        </pc:sldMkLst>
        <pc:graphicFrameChg chg="modGraphic">
          <ac:chgData name="Muharrem Demirdis" userId="7d2957a0-b0b5-49a9-ba9b-945e949d78cb" providerId="ADAL" clId="{CAB8CD68-9E6F-4FAE-9B8E-52CAD3813DE4}" dt="2022-08-24T07:29:26.722" v="1802" actId="20577"/>
          <ac:graphicFrameMkLst>
            <pc:docMk/>
            <pc:sldMk cId="1076597269" sldId="307"/>
            <ac:graphicFrameMk id="3" creationId="{00000000-0000-0000-0000-000000000000}"/>
          </ac:graphicFrameMkLst>
        </pc:graphicFrameChg>
      </pc:sldChg>
      <pc:sldChg chg="modSp mod">
        <pc:chgData name="Muharrem Demirdis" userId="7d2957a0-b0b5-49a9-ba9b-945e949d78cb" providerId="ADAL" clId="{CAB8CD68-9E6F-4FAE-9B8E-52CAD3813DE4}" dt="2022-08-24T09:06:13.910" v="3659" actId="207"/>
        <pc:sldMkLst>
          <pc:docMk/>
          <pc:sldMk cId="1069405070" sldId="309"/>
        </pc:sldMkLst>
        <pc:spChg chg="mod">
          <ac:chgData name="Muharrem Demirdis" userId="7d2957a0-b0b5-49a9-ba9b-945e949d78cb" providerId="ADAL" clId="{CAB8CD68-9E6F-4FAE-9B8E-52CAD3813DE4}" dt="2022-08-24T09:06:13.910" v="3659" actId="207"/>
          <ac:spMkLst>
            <pc:docMk/>
            <pc:sldMk cId="1069405070" sldId="309"/>
            <ac:spMk id="6" creationId="{00000000-0000-0000-0000-000000000000}"/>
          </ac:spMkLst>
        </pc:spChg>
      </pc:sldChg>
      <pc:sldChg chg="delSp modSp mod ord">
        <pc:chgData name="Muharrem Demirdis" userId="7d2957a0-b0b5-49a9-ba9b-945e949d78cb" providerId="ADAL" clId="{CAB8CD68-9E6F-4FAE-9B8E-52CAD3813DE4}" dt="2022-08-24T09:06:38.494" v="3660" actId="207"/>
        <pc:sldMkLst>
          <pc:docMk/>
          <pc:sldMk cId="2072084078" sldId="312"/>
        </pc:sldMkLst>
        <pc:spChg chg="mod">
          <ac:chgData name="Muharrem Demirdis" userId="7d2957a0-b0b5-49a9-ba9b-945e949d78cb" providerId="ADAL" clId="{CAB8CD68-9E6F-4FAE-9B8E-52CAD3813DE4}" dt="2022-08-24T09:06:38.494" v="3660" actId="207"/>
          <ac:spMkLst>
            <pc:docMk/>
            <pc:sldMk cId="2072084078" sldId="312"/>
            <ac:spMk id="6" creationId="{00000000-0000-0000-0000-000000000000}"/>
          </ac:spMkLst>
        </pc:spChg>
        <pc:graphicFrameChg chg="del mod modGraphic">
          <ac:chgData name="Muharrem Demirdis" userId="7d2957a0-b0b5-49a9-ba9b-945e949d78cb" providerId="ADAL" clId="{CAB8CD68-9E6F-4FAE-9B8E-52CAD3813DE4}" dt="2022-08-23T20:38:14.896" v="3" actId="478"/>
          <ac:graphicFrameMkLst>
            <pc:docMk/>
            <pc:sldMk cId="2072084078" sldId="312"/>
            <ac:graphicFrameMk id="2" creationId="{00000000-0000-0000-0000-000000000000}"/>
          </ac:graphicFrameMkLst>
        </pc:graphicFrameChg>
      </pc:sldChg>
      <pc:sldChg chg="modSp add mod">
        <pc:chgData name="Muharrem Demirdis" userId="7d2957a0-b0b5-49a9-ba9b-945e949d78cb" providerId="ADAL" clId="{CAB8CD68-9E6F-4FAE-9B8E-52CAD3813DE4}" dt="2022-08-23T20:41:04.776" v="20" actId="20577"/>
        <pc:sldMkLst>
          <pc:docMk/>
          <pc:sldMk cId="3729783482" sldId="314"/>
        </pc:sldMkLst>
        <pc:spChg chg="mod">
          <ac:chgData name="Muharrem Demirdis" userId="7d2957a0-b0b5-49a9-ba9b-945e949d78cb" providerId="ADAL" clId="{CAB8CD68-9E6F-4FAE-9B8E-52CAD3813DE4}" dt="2022-08-23T20:41:04.776" v="20" actId="20577"/>
          <ac:spMkLst>
            <pc:docMk/>
            <pc:sldMk cId="3729783482" sldId="314"/>
            <ac:spMk id="3" creationId="{00000000-0000-0000-0000-000000000000}"/>
          </ac:spMkLst>
        </pc:spChg>
      </pc:sldChg>
      <pc:sldChg chg="modSp add mod">
        <pc:chgData name="Muharrem Demirdis" userId="7d2957a0-b0b5-49a9-ba9b-945e949d78cb" providerId="ADAL" clId="{CAB8CD68-9E6F-4FAE-9B8E-52CAD3813DE4}" dt="2022-08-23T20:42:28.747" v="26" actId="207"/>
        <pc:sldMkLst>
          <pc:docMk/>
          <pc:sldMk cId="1268369539" sldId="315"/>
        </pc:sldMkLst>
        <pc:spChg chg="mod">
          <ac:chgData name="Muharrem Demirdis" userId="7d2957a0-b0b5-49a9-ba9b-945e949d78cb" providerId="ADAL" clId="{CAB8CD68-9E6F-4FAE-9B8E-52CAD3813DE4}" dt="2022-08-23T20:42:28.747" v="26" actId="207"/>
          <ac:spMkLst>
            <pc:docMk/>
            <pc:sldMk cId="1268369539" sldId="315"/>
            <ac:spMk id="3" creationId="{00000000-0000-0000-0000-000000000000}"/>
          </ac:spMkLst>
        </pc:spChg>
      </pc:sldChg>
      <pc:sldChg chg="del">
        <pc:chgData name="Muharrem Demirdis" userId="7d2957a0-b0b5-49a9-ba9b-945e949d78cb" providerId="ADAL" clId="{CAB8CD68-9E6F-4FAE-9B8E-52CAD3813DE4}" dt="2022-08-23T20:37:24.267" v="0" actId="47"/>
        <pc:sldMkLst>
          <pc:docMk/>
          <pc:sldMk cId="1860555611" sldId="315"/>
        </pc:sldMkLst>
      </pc:sldChg>
      <pc:sldChg chg="new del">
        <pc:chgData name="Muharrem Demirdis" userId="7d2957a0-b0b5-49a9-ba9b-945e949d78cb" providerId="ADAL" clId="{CAB8CD68-9E6F-4FAE-9B8E-52CAD3813DE4}" dt="2022-08-24T08:53:07.823" v="3500" actId="47"/>
        <pc:sldMkLst>
          <pc:docMk/>
          <pc:sldMk cId="1050037789" sldId="316"/>
        </pc:sldMkLst>
      </pc:sldChg>
      <pc:sldChg chg="modSp add mod">
        <pc:chgData name="Muharrem Demirdis" userId="7d2957a0-b0b5-49a9-ba9b-945e949d78cb" providerId="ADAL" clId="{CAB8CD68-9E6F-4FAE-9B8E-52CAD3813DE4}" dt="2022-08-24T09:05:16.943" v="3649" actId="20577"/>
        <pc:sldMkLst>
          <pc:docMk/>
          <pc:sldMk cId="4197809773" sldId="316"/>
        </pc:sldMkLst>
        <pc:spChg chg="mod">
          <ac:chgData name="Muharrem Demirdis" userId="7d2957a0-b0b5-49a9-ba9b-945e949d78cb" providerId="ADAL" clId="{CAB8CD68-9E6F-4FAE-9B8E-52CAD3813DE4}" dt="2022-08-24T09:03:30.526" v="3633" actId="20577"/>
          <ac:spMkLst>
            <pc:docMk/>
            <pc:sldMk cId="4197809773" sldId="316"/>
            <ac:spMk id="2" creationId="{0FBE8E7B-5E32-4528-9715-BA3E515BF95A}"/>
          </ac:spMkLst>
        </pc:spChg>
        <pc:spChg chg="mod">
          <ac:chgData name="Muharrem Demirdis" userId="7d2957a0-b0b5-49a9-ba9b-945e949d78cb" providerId="ADAL" clId="{CAB8CD68-9E6F-4FAE-9B8E-52CAD3813DE4}" dt="2022-08-24T09:05:16.943" v="3649" actId="20577"/>
          <ac:spMkLst>
            <pc:docMk/>
            <pc:sldMk cId="4197809773" sldId="316"/>
            <ac:spMk id="6" creationId="{00000000-0000-0000-0000-000000000000}"/>
          </ac:spMkLst>
        </pc:spChg>
      </pc:sldChg>
      <pc:sldChg chg="modSp add mod">
        <pc:chgData name="Muharrem Demirdis" userId="7d2957a0-b0b5-49a9-ba9b-945e949d78cb" providerId="ADAL" clId="{CAB8CD68-9E6F-4FAE-9B8E-52CAD3813DE4}" dt="2022-08-24T09:05:48.589" v="3657" actId="5793"/>
        <pc:sldMkLst>
          <pc:docMk/>
          <pc:sldMk cId="3343313454" sldId="317"/>
        </pc:sldMkLst>
        <pc:spChg chg="mod">
          <ac:chgData name="Muharrem Demirdis" userId="7d2957a0-b0b5-49a9-ba9b-945e949d78cb" providerId="ADAL" clId="{CAB8CD68-9E6F-4FAE-9B8E-52CAD3813DE4}" dt="2022-08-24T09:05:48.589" v="3657" actId="5793"/>
          <ac:spMkLst>
            <pc:docMk/>
            <pc:sldMk cId="3343313454" sldId="317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90ED2-8D93-45FF-87EA-4430D9DB8F66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E979B-095B-47BC-9093-48302414DA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1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979B-095B-47BC-9093-48302414DA3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9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88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27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456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43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56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09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581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91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2075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73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9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661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92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88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913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45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745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711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18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112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0483" y="281641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229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6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93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514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05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90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6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397FD-4FFF-44A5-8FB7-F0ABF77B9931}" type="datetimeFigureOut">
              <a:rPr lang="tr-TR" smtClean="0"/>
              <a:t>10.09.2024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  <p:sldLayoutId id="2147483869" r:id="rId18"/>
    <p:sldLayoutId id="2147483870" r:id="rId19"/>
    <p:sldLayoutId id="2147483871" r:id="rId20"/>
    <p:sldLayoutId id="2147483872" r:id="rId21"/>
    <p:sldLayoutId id="2147483873" r:id="rId22"/>
    <p:sldLayoutId id="2147483874" r:id="rId23"/>
    <p:sldLayoutId id="2147483875" r:id="rId24"/>
    <p:sldLayoutId id="2147483876" r:id="rId25"/>
    <p:sldLayoutId id="2147483877" r:id="rId26"/>
    <p:sldLayoutId id="2147483878" r:id="rId27"/>
    <p:sldLayoutId id="2147483649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613837" y="2734467"/>
            <a:ext cx="8664313" cy="1001421"/>
          </a:xfrm>
        </p:spPr>
        <p:txBody>
          <a:bodyPr>
            <a:noAutofit/>
          </a:bodyPr>
          <a:lstStyle/>
          <a:p>
            <a:r>
              <a:rPr lang="tr-TR" sz="3200" b="1" dirty="0"/>
              <a:t>Bildiri Başlığı</a:t>
            </a:r>
            <a:r>
              <a:rPr lang="en-GB" sz="3200" dirty="0"/>
              <a:t>: </a:t>
            </a:r>
            <a:r>
              <a:rPr lang="tr-TR" sz="3200" dirty="0" err="1"/>
              <a:t>xxxx</a:t>
            </a:r>
            <a:endParaRPr lang="tr-TR" sz="3200" dirty="0"/>
          </a:p>
        </p:txBody>
      </p:sp>
      <p:sp>
        <p:nvSpPr>
          <p:cNvPr id="10" name="Dikdörtgen 9"/>
          <p:cNvSpPr/>
          <p:nvPr/>
        </p:nvSpPr>
        <p:spPr>
          <a:xfrm>
            <a:off x="1030791" y="4318151"/>
            <a:ext cx="3157441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/>
              <a:t>Yazar/</a:t>
            </a:r>
            <a:r>
              <a:rPr lang="tr-TR" sz="2400" b="1" u="sng" dirty="0" err="1"/>
              <a:t>lar</a:t>
            </a:r>
            <a:r>
              <a:rPr lang="tr-TR" sz="2400" b="1" u="sng" dirty="0">
                <a:solidFill>
                  <a:schemeClr val="bg1"/>
                </a:solidFill>
              </a:rPr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911241" y="4318151"/>
            <a:ext cx="3384645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/>
              <a:t>Yazar/</a:t>
            </a:r>
            <a:r>
              <a:rPr lang="tr-TR" sz="2400" b="1" u="sng" dirty="0" err="1"/>
              <a:t>lar</a:t>
            </a:r>
            <a:r>
              <a:rPr lang="tr-TR" sz="2400" b="1" u="sng" dirty="0"/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</a:p>
        </p:txBody>
      </p:sp>
      <p:sp>
        <p:nvSpPr>
          <p:cNvPr id="6" name="Dikdörtgen 5"/>
          <p:cNvSpPr/>
          <p:nvPr/>
        </p:nvSpPr>
        <p:spPr>
          <a:xfrm>
            <a:off x="8699429" y="4436433"/>
            <a:ext cx="3157441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/>
              <a:t>Yazar/</a:t>
            </a:r>
            <a:r>
              <a:rPr lang="tr-TR" sz="2400" b="1" u="sng" dirty="0" err="1"/>
              <a:t>lar</a:t>
            </a:r>
            <a:r>
              <a:rPr lang="tr-TR" sz="2400" b="1" u="sng" dirty="0"/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29" y="193499"/>
            <a:ext cx="8583521" cy="276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9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989680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53397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9517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00B0F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SONUÇLAR: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37404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00B0F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SONUÇLAR: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56847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2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Öneriler: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275319" y="280189"/>
            <a:ext cx="9550466" cy="19595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09371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676" y="148040"/>
            <a:ext cx="1978312" cy="6569241"/>
          </a:xfrm>
          <a:solidFill>
            <a:srgbClr val="FFFF00">
              <a:alpha val="6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>
                <a:solidFill>
                  <a:schemeClr val="tx1"/>
                </a:solidFill>
              </a:rPr>
              <a:t>Kaynakça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19780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id="{91F94552-03FF-4689-9B66-87E962F2CBC5}"/>
              </a:ext>
            </a:extLst>
          </p:cNvPr>
          <p:cNvSpPr txBox="1">
            <a:spLocks/>
          </p:cNvSpPr>
          <p:nvPr/>
        </p:nvSpPr>
        <p:spPr>
          <a:xfrm>
            <a:off x="-23830" y="2812798"/>
            <a:ext cx="11917279" cy="7596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dirty="0"/>
              <a:t>TEŞEKKÜRLER 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507" y="537845"/>
            <a:ext cx="2514602" cy="1476736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4462300" y="2018831"/>
            <a:ext cx="2945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200"/>
              <a:t>18-21 Eylül 2024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399105" y="3835376"/>
            <a:ext cx="3071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dirty="0"/>
              <a:t>DİCLE ÜNİVERSİTESİ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00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Sunu hazırlarken önerilerimiz;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389185"/>
            <a:ext cx="10943493" cy="520504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sz="3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 No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sunu süresi 15 dakikadır:  (Sunu 10 dakika, Soru-cevap 5 dakika).</a:t>
            </a:r>
          </a:p>
          <a:p>
            <a:pPr marL="0" indent="0">
              <a:buNone/>
            </a:pPr>
            <a:endParaRPr lang="tr-TR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Vurgulanacak tüm notlar ve önemli noktalar buraya eklenebilir. Slaytlarınızı metinle doldurmaya gerek yok. Slayttan okumanın genel olarak iyi bir uygulama olmadığını unutmayınız.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Sunum için size verilen süreyi dikkate alınız (10 dakika sunu, 5 dakika soru ve cevap)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Sunumunuzda katılımcılara vermek istediğiniz mesajın açık ve net olmasına dikkat ediniz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 akışını-içeriğini veriniz.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Bildiri sunumunun makale sunumu olmadığını unutmayınız.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Metin alanında yalnızca çok önemli bilgiyi veriniz.(Her slaytta 7 satır, her satırda 7 kelime kuralı)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Slaytlarınızda katılımcıların dikkatini  başka yöne çekecek ilgisiz şekil ve animasyonlar kullanmayınız.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Sesinizi etkili kullanınız.</a:t>
            </a:r>
          </a:p>
          <a:p>
            <a:pPr marL="0" indent="0" algn="r">
              <a:buNone/>
            </a:pPr>
            <a:r>
              <a:rPr lang="tr-TR" b="1" dirty="0"/>
              <a:t>Başarılar Dileriz</a:t>
            </a:r>
          </a:p>
          <a:p>
            <a:pPr marL="0" indent="0" algn="r">
              <a:buNone/>
            </a:pPr>
            <a:r>
              <a:rPr lang="tr-TR" b="1" dirty="0"/>
              <a:t>EDUCongress2024 Düzenleme Kurulu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46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883390" y="285547"/>
            <a:ext cx="9354389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Sunu Akışı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3390" y="1611108"/>
            <a:ext cx="9379556" cy="42621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Durumu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Amaç ve araştırma soruları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Yöntem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Bulgular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Sonuç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Öneriler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Kaynakça</a:t>
            </a:r>
          </a:p>
        </p:txBody>
      </p:sp>
    </p:spTree>
    <p:extLst>
      <p:ext uri="{BB962C8B-B14F-4D97-AF65-F5344CB8AC3E}">
        <p14:creationId xmlns:p14="http://schemas.microsoft.com/office/powerpoint/2010/main" val="380149170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22626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2/2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40794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5"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Amaç ve Araştırma Soruları: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2616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/>
              <a:t>Amaç:</a:t>
            </a:r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  <p:sp>
        <p:nvSpPr>
          <p:cNvPr id="5" name="Dikdörtgen 4"/>
          <p:cNvSpPr/>
          <p:nvPr/>
        </p:nvSpPr>
        <p:spPr>
          <a:xfrm>
            <a:off x="2309438" y="3697866"/>
            <a:ext cx="9550466" cy="1821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/>
              <a:t>Araştırma Soruları/Hipotezler:</a:t>
            </a:r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indent="450215"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01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842" y="108285"/>
            <a:ext cx="2026574" cy="6569241"/>
          </a:xfrm>
          <a:solidFill>
            <a:schemeClr val="accent2">
              <a:lumMod val="75000"/>
              <a:alpha val="71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b="1" dirty="0"/>
              <a:t>YÖNTEM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Araştırma Deseni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Örneklem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Çalışma Grubu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504364" y="175492"/>
            <a:ext cx="9403497" cy="330482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b="1" dirty="0">
                <a:effectLst/>
                <a:ea typeface="Calibri" panose="020F0502020204030204" pitchFamily="34" charset="0"/>
              </a:rPr>
              <a:t>Araştırma Deseni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504364" y="3816626"/>
            <a:ext cx="9403497" cy="28609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Örneklem/Çalışma Grubu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79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640" y="108286"/>
            <a:ext cx="2106945" cy="6569241"/>
          </a:xfrm>
          <a:solidFill>
            <a:schemeClr val="accent2">
              <a:lumMod val="75000"/>
              <a:alpha val="71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Veri Toplama Aracı ve Uygulama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Verilerin Analizi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381535" y="108286"/>
            <a:ext cx="9477957" cy="27272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Veri Toplama Aracı ve Uygulama: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381534" y="3950248"/>
            <a:ext cx="9477957" cy="27272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Verilerin Analizi: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6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22471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</TotalTime>
  <Words>252</Words>
  <Application>Microsoft Office PowerPoint</Application>
  <PresentationFormat>Geniş ekran</PresentationFormat>
  <Paragraphs>148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Rockwell</vt:lpstr>
      <vt:lpstr>Wingdings</vt:lpstr>
      <vt:lpstr>Office Teması</vt:lpstr>
      <vt:lpstr>Bildiri Başlığı: xxxx</vt:lpstr>
      <vt:lpstr>Sunu hazırlarken önerilerimiz;</vt:lpstr>
      <vt:lpstr>Sunu Akışı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TR 06</dc:creator>
  <cp:lastModifiedBy>Fatih Sellüm</cp:lastModifiedBy>
  <cp:revision>160</cp:revision>
  <dcterms:created xsi:type="dcterms:W3CDTF">2017-03-10T10:00:26Z</dcterms:created>
  <dcterms:modified xsi:type="dcterms:W3CDTF">2024-09-10T09:38:52Z</dcterms:modified>
</cp:coreProperties>
</file>